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978" y="5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457200"/>
            <a:ext cx="254646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latin typeface="Arial"/>
              </a:defRPr>
            </a:pPr>
            <a:r>
              <a:rPr dirty="0"/>
              <a:t>Demo Video</a:t>
            </a:r>
          </a:p>
        </p:txBody>
      </p:sp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CA4D900A-83B9-43EA-DB16-888976CC4C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181" y="1257300"/>
            <a:ext cx="8966062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8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</Words>
  <Application>Microsoft Office PowerPoint</Application>
  <PresentationFormat>On-screen Show (4:3)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Arshad Rasheed</cp:lastModifiedBy>
  <cp:revision>4</cp:revision>
  <dcterms:created xsi:type="dcterms:W3CDTF">2013-01-27T09:14:16Z</dcterms:created>
  <dcterms:modified xsi:type="dcterms:W3CDTF">2025-11-09T17:26:20Z</dcterms:modified>
  <cp:category/>
</cp:coreProperties>
</file>

<file path=docProps/thumbnail.jpeg>
</file>